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3" r:id="rId3"/>
    <p:sldId id="274" r:id="rId4"/>
    <p:sldId id="275" r:id="rId5"/>
    <p:sldId id="277" r:id="rId6"/>
    <p:sldId id="279" r:id="rId7"/>
    <p:sldId id="280" r:id="rId8"/>
    <p:sldId id="281" r:id="rId9"/>
    <p:sldId id="282" r:id="rId10"/>
    <p:sldId id="283" r:id="rId11"/>
    <p:sldId id="284" r:id="rId12"/>
    <p:sldId id="262" r:id="rId13"/>
    <p:sldId id="263" r:id="rId14"/>
    <p:sldId id="285" r:id="rId15"/>
    <p:sldId id="270" r:id="rId16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00" autoAdjust="0"/>
  </p:normalViewPr>
  <p:slideViewPr>
    <p:cSldViewPr>
      <p:cViewPr varScale="1">
        <p:scale>
          <a:sx n="68" d="100"/>
          <a:sy n="68" d="100"/>
        </p:scale>
        <p:origin x="616" y="5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2910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ACEC99-872E-4BE6-87CE-5462E299CF63}" type="datetime1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837A6B-DAA4-4C2D-AEAB-4E9E70095794}" type="slidenum">
              <a:rPr lang="fr-F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8AAD21-5A52-4ED4-B699-8F94AA279DBC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266150-FA26-45B5-BF0B-186B42A09DC9}" type="slidenum">
              <a:rPr lang="fr-FR" noProof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459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94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243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 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06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78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291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46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79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218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813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031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346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70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 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 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/>
          <p:cNvSpPr>
            <a:spLocks noGrp="1"/>
          </p:cNvSpPr>
          <p:nvPr>
            <p:ph type="ctrTitle" hasCustomPrompt="1"/>
          </p:nvPr>
        </p:nvSpPr>
        <p:spPr>
          <a:xfrm>
            <a:off x="1522413" y="1905000"/>
            <a:ext cx="9144000" cy="2667000"/>
          </a:xfrm>
        </p:spPr>
        <p:txBody>
          <a:bodyPr rtlCol="0"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 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F4F58A-EEE9-490A-A0D2-E6D20715821E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  <p:sp useBgFill="1">
        <p:nvSpPr>
          <p:cNvPr id="20" name="Forme libre 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ED1BF7-2879-4D42-A9D7-AA7DD9EFFB4D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 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9558667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22674B-BE72-4FCB-BB26-86059B0ED55D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19CC9A-12B0-4652-A55A-01DC1615F66E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 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 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/>
          <p:cNvSpPr>
            <a:spLocks noGrp="1"/>
          </p:cNvSpPr>
          <p:nvPr>
            <p:ph type="title" hasCustomPrompt="1"/>
          </p:nvPr>
        </p:nvSpPr>
        <p:spPr>
          <a:xfrm>
            <a:off x="1522360" y="1905000"/>
            <a:ext cx="9142999" cy="2667000"/>
          </a:xfrm>
        </p:spPr>
        <p:txBody>
          <a:bodyPr rtlCol="0" anchor="b">
            <a:no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rtlCol="0" anchor="t">
            <a:normAutofit/>
          </a:bodyPr>
          <a:lstStyle>
            <a:lvl1pPr marL="0" indent="0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CFEBE6-3E95-4078-BB09-947CEA3E590B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  <p:sp>
        <p:nvSpPr>
          <p:cNvPr id="16" name="Forme libre 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B31F24-6332-48C4-AF3D-057A655FB010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 rtlCol="0"/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 rtlCol="0"/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4D9DA5-8ED4-4B5C-9AA2-D42ADC686E92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F8B58A-C8FE-443B-9417-1EB3638CD01B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 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 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953EED-4C2C-415C-9626-9239AC934FE9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821360-DC68-4E86-AA90-3ADADC77DD1C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 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E47DA5-846A-415F-946E-CF4DCD5A02CB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Cliquez pour modifier le style du titre du masque</a:t>
            </a:r>
          </a:p>
        </p:txBody>
      </p:sp>
      <p:pic>
        <p:nvPicPr>
          <p:cNvPr id="13" name="Image 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 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dirty="0"/>
              <a:t>Modifier les styles du texte du masque</a:t>
            </a:r>
            <a:endParaRPr lang="fr-FR" noProof="0" dirty="0"/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6CB2F408-2159-467B-8D02-187BA7FD5CF2}" type="datetime1">
              <a:rPr lang="fr-FR" noProof="0" smtClean="0"/>
              <a:t>28/08/2019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693B167E-EA96-4147-81DE-549160052C2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38" name="Forme libre 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3" y="476672"/>
            <a:ext cx="9144000" cy="1442864"/>
          </a:xfrm>
        </p:spPr>
        <p:txBody>
          <a:bodyPr rtlCol="0">
            <a:normAutofit/>
          </a:bodyPr>
          <a:lstStyle/>
          <a:p>
            <a:pPr rtl="0"/>
            <a:r>
              <a:rPr lang="fr-FR" sz="7200" b="1" dirty="0" err="1"/>
              <a:t>WebAgency</a:t>
            </a:r>
            <a:endParaRPr lang="fr-FR" sz="72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Florian Fort</a:t>
            </a:r>
          </a:p>
          <a:p>
            <a:pPr rtl="0"/>
            <a:r>
              <a:rPr lang="fr-FR" dirty="0"/>
              <a:t>Le ../../..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54" y="1577113"/>
            <a:ext cx="11773517" cy="456786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Détails importants du code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662" y="4213793"/>
            <a:ext cx="2692538" cy="76203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7106899" y="3774449"/>
            <a:ext cx="26925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Code</a:t>
            </a:r>
            <a:r>
              <a:rPr lang="fr-FR" dirty="0"/>
              <a:t> </a:t>
            </a:r>
            <a:r>
              <a:rPr lang="fr-FR" dirty="0" err="1">
                <a:solidFill>
                  <a:srgbClr val="FFC000"/>
                </a:solidFill>
              </a:rPr>
              <a:t>css</a:t>
            </a:r>
            <a:r>
              <a:rPr lang="fr-FR" dirty="0">
                <a:solidFill>
                  <a:srgbClr val="FFC000"/>
                </a:solidFill>
              </a:rPr>
              <a:t>: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1989956" y="3861048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854052" y="4045713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3358108" y="4263623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3358108" y="4509120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3502124" y="47251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79030" y="1976431"/>
            <a:ext cx="9491846" cy="1557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3671366" y="367638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Header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499222" y="407895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Services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499222" y="431934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Projets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499222" y="454047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Formulaire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4499222" y="3847409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92D050"/>
                </a:solidFill>
              </a:rPr>
              <a:t>Slider</a:t>
            </a:r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670476" y="3009438"/>
            <a:ext cx="3060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Head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899" y="5218444"/>
            <a:ext cx="2692538" cy="65551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899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Référencement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3" y="1706312"/>
            <a:ext cx="6552728" cy="50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9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>
          <a:xfrm>
            <a:off x="0" y="2924944"/>
            <a:ext cx="12188825" cy="1144556"/>
          </a:xfrm>
        </p:spPr>
        <p:txBody>
          <a:bodyPr rtlCol="0">
            <a:noAutofit/>
          </a:bodyPr>
          <a:lstStyle/>
          <a:p>
            <a:pPr algn="ctr" rtl="0"/>
            <a:r>
              <a:rPr lang="fr-FR" sz="5200" b="1" dirty="0"/>
              <a:t>Qu’elle est le rôle d’un développeur web ?</a:t>
            </a:r>
          </a:p>
        </p:txBody>
      </p:sp>
    </p:spTree>
    <p:extLst>
      <p:ext uri="{BB962C8B-B14F-4D97-AF65-F5344CB8AC3E}">
        <p14:creationId xmlns:p14="http://schemas.microsoft.com/office/powerpoint/2010/main" val="4781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dirty="0"/>
              <a:t>Problèmes rencontrés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845940" y="1988840"/>
            <a:ext cx="99371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Icônes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Disposition des images du portfolio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/>
              <a:t>Figcaption</a:t>
            </a: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Media </a:t>
            </a:r>
            <a:r>
              <a:rPr lang="fr-FR" sz="3200" dirty="0" err="1"/>
              <a:t>Querries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7283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/>
              <a:t>Evolutions possible du projet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909836" y="2092206"/>
            <a:ext cx="10957615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/>
              <a:t>Certaines parties du site peuvent êtres améliorer, pour répondre</a:t>
            </a:r>
          </a:p>
          <a:p>
            <a:r>
              <a:rPr lang="fr-FR" sz="3200" dirty="0"/>
              <a:t>au mieux à la demande du client :</a:t>
            </a:r>
          </a:p>
          <a:p>
            <a:endParaRPr lang="fr-F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3200" dirty="0" err="1"/>
              <a:t>Slider</a:t>
            </a:r>
            <a:endParaRPr lang="fr-F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3200" dirty="0"/>
              <a:t>Formulaire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00912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-1" y="2996952"/>
            <a:ext cx="12188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1145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485900" y="2852936"/>
            <a:ext cx="9144000" cy="1189900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6000" b="1" dirty="0"/>
              <a:t>Présentation du livrable</a:t>
            </a: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Appareils compatibles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8" y="1916832"/>
            <a:ext cx="5962650" cy="446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061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dirty="0"/>
              <a:t>Navigateurs fonctionnels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sz="4400" dirty="0"/>
              <a:t>Chrome</a:t>
            </a:r>
          </a:p>
          <a:p>
            <a:pPr marL="0" indent="0">
              <a:buNone/>
            </a:pPr>
            <a:endParaRPr lang="fr-FR" sz="4400" dirty="0"/>
          </a:p>
          <a:p>
            <a:r>
              <a:rPr lang="fr-FR" sz="4400" dirty="0"/>
              <a:t>Internet explorer</a:t>
            </a:r>
          </a:p>
          <a:p>
            <a:pPr marL="0" indent="0">
              <a:buNone/>
            </a:pPr>
            <a:endParaRPr lang="fr-FR" sz="4400" dirty="0"/>
          </a:p>
          <a:p>
            <a:r>
              <a:rPr lang="fr-FR" sz="4400" dirty="0"/>
              <a:t>Firefox</a:t>
            </a:r>
          </a:p>
          <a:p>
            <a:pPr marL="0" indent="0">
              <a:buNone/>
            </a:pPr>
            <a:endParaRPr lang="fr-FR" sz="4400" dirty="0"/>
          </a:p>
          <a:p>
            <a:r>
              <a:rPr lang="fr-FR" sz="4400" dirty="0"/>
              <a:t>Safari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36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dirty="0"/>
              <a:t>Validation HTTML/CSS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4149080"/>
            <a:ext cx="6023754" cy="258866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40" y="1334279"/>
            <a:ext cx="6660233" cy="268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Accueil / </a:t>
            </a:r>
            <a:r>
              <a:rPr lang="fr-FR" sz="5400" b="1" spc="-100" dirty="0" err="1"/>
              <a:t>Slider</a:t>
            </a:r>
            <a:endParaRPr lang="fr-FR" sz="5400" b="1" spc="-1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740" y="1988840"/>
            <a:ext cx="1872208" cy="2857080"/>
          </a:xfrm>
          <a:prstGeom prst="rect">
            <a:avLst/>
          </a:prstGeom>
        </p:spPr>
      </p:pic>
      <p:pic>
        <p:nvPicPr>
          <p:cNvPr id="8" name="Picture 4" descr="Smartphone noir orienté en mode portra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32" y="1700808"/>
            <a:ext cx="2016224" cy="351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1" y="2132856"/>
            <a:ext cx="6856931" cy="3560934"/>
          </a:xfrm>
          <a:prstGeom prst="rect">
            <a:avLst/>
          </a:prstGeom>
        </p:spPr>
      </p:pic>
      <p:pic>
        <p:nvPicPr>
          <p:cNvPr id="13" name="Picture 2" descr="Ordinateur Chromebook ouve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2" y="1700808"/>
            <a:ext cx="9160464" cy="49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3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7908" y="188640"/>
            <a:ext cx="9144000" cy="1144556"/>
          </a:xfrm>
        </p:spPr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Services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744" y="1988840"/>
            <a:ext cx="1800200" cy="2838758"/>
          </a:xfrm>
          <a:prstGeom prst="rect">
            <a:avLst/>
          </a:prstGeom>
        </p:spPr>
      </p:pic>
      <p:pic>
        <p:nvPicPr>
          <p:cNvPr id="7" name="Picture 4" descr="Smartphone noir orienté en mode portra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32" y="1700808"/>
            <a:ext cx="2016224" cy="351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132856"/>
            <a:ext cx="6840760" cy="3555573"/>
          </a:xfrm>
          <a:prstGeom prst="rect">
            <a:avLst/>
          </a:prstGeom>
        </p:spPr>
      </p:pic>
      <p:pic>
        <p:nvPicPr>
          <p:cNvPr id="15" name="Picture 2" descr="Ordinateur Chromebook ouve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2" y="1700808"/>
            <a:ext cx="9160464" cy="49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3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Projets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970" y="2083324"/>
            <a:ext cx="1801443" cy="2912684"/>
          </a:xfrm>
          <a:prstGeom prst="rect">
            <a:avLst/>
          </a:prstGeom>
        </p:spPr>
      </p:pic>
      <p:pic>
        <p:nvPicPr>
          <p:cNvPr id="6" name="Picture 4" descr="Smartphone noir orienté en mode portra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79" y="1782591"/>
            <a:ext cx="2016224" cy="351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612" y="2086432"/>
            <a:ext cx="6791040" cy="3529377"/>
          </a:xfrm>
          <a:prstGeom prst="rect">
            <a:avLst/>
          </a:prstGeom>
        </p:spPr>
      </p:pic>
      <p:pic>
        <p:nvPicPr>
          <p:cNvPr id="14" name="Picture 2" descr="Ordinateur Chromebook ouve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2" y="1700808"/>
            <a:ext cx="9160464" cy="49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0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Contact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660" y="2060848"/>
            <a:ext cx="1904272" cy="3024293"/>
          </a:xfrm>
          <a:prstGeom prst="rect">
            <a:avLst/>
          </a:prstGeom>
        </p:spPr>
      </p:pic>
      <p:pic>
        <p:nvPicPr>
          <p:cNvPr id="7" name="Picture 4" descr="Smartphone noir orienté en mode portra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684" y="1815919"/>
            <a:ext cx="2016224" cy="351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132856"/>
            <a:ext cx="6840760" cy="3534766"/>
          </a:xfrm>
          <a:prstGeom prst="rect">
            <a:avLst/>
          </a:prstGeom>
        </p:spPr>
      </p:pic>
      <p:pic>
        <p:nvPicPr>
          <p:cNvPr id="12" name="Picture 2" descr="Ordinateur Chromebook ouve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2" y="1700808"/>
            <a:ext cx="9160464" cy="49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on terreux 16: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976184_TF02801065.potx" id="{DC0C3591-FA12-4024-99C9-01955CC255EF}" vid="{DF52EA0A-14F1-46E0-80E3-11E856DE3602}"/>
    </a:ext>
  </a:extLst>
</a:theme>
</file>

<file path=ppt/theme/theme2.xml><?xml version="1.0" encoding="utf-8"?>
<a:theme xmlns:a="http://schemas.openxmlformats.org/drawingml/2006/main" name="Thème Offic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au ton terreux (grand écran)</Template>
  <TotalTime>1874</TotalTime>
  <Words>97</Words>
  <Application>Microsoft Office PowerPoint</Application>
  <PresentationFormat>Personnalisé</PresentationFormat>
  <Paragraphs>58</Paragraphs>
  <Slides>15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Corbel</vt:lpstr>
      <vt:lpstr>Wingdings</vt:lpstr>
      <vt:lpstr>Ton terreux 16:9</vt:lpstr>
      <vt:lpstr>WebAgency</vt:lpstr>
      <vt:lpstr>Présentation du livrable</vt:lpstr>
      <vt:lpstr>Appareils compatibles</vt:lpstr>
      <vt:lpstr>Navigateurs fonctionnels</vt:lpstr>
      <vt:lpstr>Validation HTTML/CSS</vt:lpstr>
      <vt:lpstr>Accueil / Slider</vt:lpstr>
      <vt:lpstr>Services</vt:lpstr>
      <vt:lpstr>Projets</vt:lpstr>
      <vt:lpstr>Contact</vt:lpstr>
      <vt:lpstr>Détails importants du code</vt:lpstr>
      <vt:lpstr>Référencement</vt:lpstr>
      <vt:lpstr>Qu’elle est le rôle d’un développeur web ?</vt:lpstr>
      <vt:lpstr>Problèmes rencontrés</vt:lpstr>
      <vt:lpstr>Evolutions possible du projet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WebAgency</dc:title>
  <dc:creator>Utilisateur</dc:creator>
  <cp:lastModifiedBy>Utilisateur</cp:lastModifiedBy>
  <cp:revision>34</cp:revision>
  <dcterms:created xsi:type="dcterms:W3CDTF">2019-08-14T16:54:14Z</dcterms:created>
  <dcterms:modified xsi:type="dcterms:W3CDTF">2019-08-28T13:04:16Z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